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1" r:id="rId5"/>
    <p:sldId id="270" r:id="rId6"/>
    <p:sldId id="262" r:id="rId7"/>
    <p:sldId id="265" r:id="rId8"/>
    <p:sldId id="276" r:id="rId9"/>
    <p:sldId id="266" r:id="rId10"/>
    <p:sldId id="286" r:id="rId11"/>
    <p:sldId id="267" r:id="rId12"/>
    <p:sldId id="272" r:id="rId13"/>
    <p:sldId id="278" r:id="rId14"/>
    <p:sldId id="273" r:id="rId15"/>
    <p:sldId id="263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BBC"/>
    <a:srgbClr val="6AEE9B"/>
    <a:srgbClr val="0E6103"/>
    <a:srgbClr val="193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0"/>
          <a:stretch>
            <a:fillRect/>
          </a:stretch>
        </p:blipFill>
        <p:spPr>
          <a:xfrm>
            <a:off x="282274" y="104495"/>
            <a:ext cx="2313144" cy="1087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媒体占位符 2"/>
          <p:cNvSpPr>
            <a:spLocks noGrp="1"/>
          </p:cNvSpPr>
          <p:nvPr>
            <p:ph type="media" sz="quarter" idx="10" hasCustomPrompt="1"/>
          </p:nvPr>
        </p:nvSpPr>
        <p:spPr>
          <a:xfrm>
            <a:off x="1727200" y="1681163"/>
            <a:ext cx="9264650" cy="4257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单击图标添加媒体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" y="136525"/>
            <a:ext cx="1558491" cy="1668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" y="136525"/>
            <a:ext cx="1558491" cy="1668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81BC5-94FB-4EB0-9061-0A5725C7E6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75E91-9D40-471A-BFEE-7190E5645E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副标题 4"/>
          <p:cNvSpPr txBox="1"/>
          <p:nvPr/>
        </p:nvSpPr>
        <p:spPr>
          <a:xfrm>
            <a:off x="697865" y="4487545"/>
            <a:ext cx="1727200" cy="58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Humster</a:t>
            </a:r>
            <a:endParaRPr lang="en-US" altLang="zh-CN" sz="2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ïŝliḋê"/>
          <p:cNvSpPr txBox="1"/>
          <p:nvPr/>
        </p:nvSpPr>
        <p:spPr>
          <a:xfrm>
            <a:off x="2797671" y="4340533"/>
            <a:ext cx="2849269" cy="643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Segoe UI" panose="020B0502040204020203" pitchFamily="34" charset="0"/>
                <a:ea typeface="微软雅黑" panose="020B0503020204020204" pitchFamily="34" charset="-122"/>
              </a:rPr>
              <a:t>2022</a:t>
            </a:r>
            <a:r>
              <a:rPr lang="zh-CN" altLang="en-US" sz="2400" dirty="0">
                <a:latin typeface="Segoe UI" panose="020B0502040204020203" pitchFamily="34" charset="0"/>
                <a:ea typeface="微软雅黑" panose="020B0503020204020204" pitchFamily="34" charset="-122"/>
              </a:rPr>
              <a:t>年 </a:t>
            </a:r>
            <a:r>
              <a:rPr lang="en-US" altLang="zh-CN" sz="2400" dirty="0">
                <a:latin typeface="Segoe UI" panose="020B0502040204020203" pitchFamily="34" charset="0"/>
                <a:ea typeface="微软雅黑" panose="020B0503020204020204" pitchFamily="34" charset="-122"/>
              </a:rPr>
              <a:t>8 </a:t>
            </a:r>
            <a:r>
              <a:rPr lang="zh-CN" altLang="en-US" sz="2400" dirty="0">
                <a:latin typeface="Segoe UI" panose="020B0502040204020203" pitchFamily="34" charset="0"/>
                <a:ea typeface="微软雅黑" panose="020B0503020204020204" pitchFamily="34" charset="-122"/>
              </a:rPr>
              <a:t>月 </a:t>
            </a:r>
            <a:r>
              <a:rPr lang="en-US" altLang="zh-CN" sz="2400" dirty="0">
                <a:latin typeface="Segoe UI" panose="020B0502040204020203" pitchFamily="34" charset="0"/>
                <a:ea typeface="微软雅黑" panose="020B0503020204020204" pitchFamily="34" charset="-122"/>
              </a:rPr>
              <a:t>27</a:t>
            </a:r>
            <a:r>
              <a:rPr lang="zh-CN" altLang="en-US" sz="2400" dirty="0">
                <a:latin typeface="Segoe UI" panose="020B0502040204020203" pitchFamily="34" charset="0"/>
                <a:ea typeface="微软雅黑" panose="020B0503020204020204" pitchFamily="34" charset="-122"/>
              </a:rPr>
              <a:t>日</a:t>
            </a:r>
            <a:endParaRPr lang="en-US" altLang="zh-CN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7671" y="3013668"/>
            <a:ext cx="9950607" cy="830580"/>
          </a:xfrm>
          <a:prstGeom prst="rect">
            <a:avLst/>
          </a:prstGeom>
          <a:noFill/>
        </p:spPr>
        <p:txBody>
          <a:bodyPr wrap="square" lIns="91440" tIns="46800" rIns="91440" bIns="45720" rtlCol="0">
            <a:spAutoFit/>
          </a:bodyPr>
          <a:lstStyle/>
          <a:p>
            <a:pPr>
              <a:lnSpc>
                <a:spcPts val="576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图一乐</a:t>
            </a:r>
            <a:r>
              <a:rPr lang="zh-CN" altLang="en-US" sz="4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主页</a:t>
            </a:r>
            <a:endParaRPr lang="zh-CN" altLang="en-US" sz="4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92430" y="4487590"/>
            <a:ext cx="0" cy="368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2" y="439729"/>
            <a:ext cx="10149017" cy="57088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425438" y="3577857"/>
            <a:ext cx="3874135" cy="340729"/>
            <a:chOff x="6096000" y="4400650"/>
            <a:chExt cx="3874135" cy="340729"/>
          </a:xfrm>
        </p:grpSpPr>
        <p:sp>
          <p:nvSpPr>
            <p:cNvPr id="6" name="文本框 5"/>
            <p:cNvSpPr txBox="1"/>
            <p:nvPr/>
          </p:nvSpPr>
          <p:spPr>
            <a:xfrm>
              <a:off x="6403340" y="4400650"/>
              <a:ext cx="356679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>
                <a:buFont typeface="Wingdings" panose="05000000000000000000" pitchFamily="2" charset="2"/>
                <a:buChar char="ü"/>
                <a:defRPr sz="160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buNone/>
              </a:pPr>
              <a:r>
                <a:rPr lang="zh-CN" altLang="en-US" dirty="0">
                  <a:solidFill>
                    <a:schemeClr val="bg1"/>
                  </a:solidFill>
                </a:rPr>
                <a:t>谷歌浏览器插件manifest.json文件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096000" y="4402825"/>
              <a:ext cx="335894" cy="338554"/>
              <a:chOff x="6418048" y="5423470"/>
              <a:chExt cx="335894" cy="33855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47099" y="5451676"/>
                <a:ext cx="277792" cy="277792"/>
              </a:xfrm>
              <a:prstGeom prst="ellipse">
                <a:avLst/>
              </a:prstGeom>
              <a:solidFill>
                <a:srgbClr val="348A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418048" y="5423470"/>
                <a:ext cx="335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sz="160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 algn="ctr">
                  <a:buNone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</a:rPr>
                  <a:t>√</a:t>
                </a:r>
                <a:r>
                  <a:rPr lang="en-US" altLang="zh-CN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endParaRPr lang="zh-CN" alt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590419" y="2390842"/>
            <a:ext cx="540254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95179" y="2777241"/>
            <a:ext cx="98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04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/>
          <p:nvPr/>
        </p:nvSpPr>
        <p:spPr>
          <a:xfrm>
            <a:off x="1456661" y="687562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HTML部件之—如何实现搜索框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0205" y="1487170"/>
            <a:ext cx="89109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现在开发前端项目，文件中都有一个 package.json 文件，里面是这个整个项目的配置、项目的基础信息、项目的依赖等，那插件开发也有这个文件，那就是 manifest.json 文件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Every extension has a JSON-formatted manifest file, named manifest.json, that provides important information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(每个扩展都有一个JSON格式的清单文件，名为manifest.json，该清单文件提供重要信息)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0205" y="3910330"/>
            <a:ext cx="64420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// 必选项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"manifest_version": 2,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"name": "My Extension",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"version": "versionString",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// 建议项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"default_locale": "en",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"description": "A plain text description",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"icons": {...},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2" y="439729"/>
            <a:ext cx="10149017" cy="57088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90419" y="2390842"/>
            <a:ext cx="540254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95179" y="2777241"/>
            <a:ext cx="98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05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64915" y="3423285"/>
            <a:ext cx="4919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联系方式：</a:t>
            </a:r>
            <a:r>
              <a:rPr lang="en-US" altLang="zh-CN">
                <a:solidFill>
                  <a:schemeClr val="bg1"/>
                </a:solidFill>
              </a:rPr>
              <a:t>qq487614360  </a:t>
            </a:r>
            <a:r>
              <a:rPr lang="zh-CN" altLang="en-US">
                <a:solidFill>
                  <a:schemeClr val="bg1"/>
                </a:solidFill>
              </a:rPr>
              <a:t>微信</a:t>
            </a:r>
            <a:r>
              <a:rPr lang="en-US" altLang="zh-CN">
                <a:solidFill>
                  <a:schemeClr val="bg1"/>
                </a:solidFill>
              </a:rPr>
              <a:t>17370015762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邮箱：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487614360@qq.com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/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我和我的</a:t>
            </a:r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仓鼠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5525" y="4611370"/>
            <a:ext cx="4974590" cy="200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</a:rPr>
              <a:t>我爱我的仓鼠，它已经两岁半</a:t>
            </a:r>
            <a:r>
              <a:rPr lang="zh-CN" altLang="en-US">
                <a:solidFill>
                  <a:schemeClr val="bg1"/>
                </a:solidFill>
              </a:rPr>
              <a:t>了，明天我就要去学校了，学校在封校，我希望封校结束以后还能看到</a:t>
            </a:r>
            <a:r>
              <a:rPr lang="zh-CN" altLang="en-US">
                <a:solidFill>
                  <a:schemeClr val="bg1"/>
                </a:solidFill>
              </a:rPr>
              <a:t>它。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全明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829435"/>
            <a:ext cx="4258310" cy="4258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5525" y="1604645"/>
            <a:ext cx="49739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熟悉前端工程化思想，有前端工程化项目实践经验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熟悉</a:t>
            </a:r>
            <a:r>
              <a:rPr lang="en-US" altLang="zh-CN" sz="2000">
                <a:solidFill>
                  <a:schemeClr val="bg1"/>
                </a:solidFill>
              </a:rPr>
              <a:t>git/svn</a:t>
            </a:r>
            <a:r>
              <a:rPr lang="zh-CN" altLang="en-US" sz="2000">
                <a:solidFill>
                  <a:schemeClr val="bg1"/>
                </a:solidFill>
              </a:rPr>
              <a:t>版本控制软件的</a:t>
            </a:r>
            <a:r>
              <a:rPr lang="zh-CN" altLang="en-US" sz="2000">
                <a:solidFill>
                  <a:schemeClr val="bg1"/>
                </a:solidFill>
              </a:rPr>
              <a:t>使用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熟悉常见的网络协议，如：</a:t>
            </a:r>
            <a:r>
              <a:rPr lang="en-US" altLang="zh-CN" sz="2000">
                <a:solidFill>
                  <a:schemeClr val="bg1"/>
                </a:solidFill>
              </a:rPr>
              <a:t>http</a:t>
            </a:r>
            <a:r>
              <a:rPr lang="zh-CN" altLang="en-US" sz="2000">
                <a:solidFill>
                  <a:schemeClr val="bg1"/>
                </a:solidFill>
              </a:rPr>
              <a:t>等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熟悉</a:t>
            </a:r>
            <a:r>
              <a:rPr lang="en-US" altLang="zh-CN" sz="2000">
                <a:solidFill>
                  <a:schemeClr val="bg1"/>
                </a:solidFill>
              </a:rPr>
              <a:t>html5</a:t>
            </a:r>
            <a:r>
              <a:rPr lang="zh-CN" altLang="en-US" sz="2000">
                <a:solidFill>
                  <a:schemeClr val="bg1"/>
                </a:solidFill>
              </a:rPr>
              <a:t>原生</a:t>
            </a:r>
            <a:r>
              <a:rPr lang="zh-CN" altLang="en-US" sz="2000">
                <a:solidFill>
                  <a:schemeClr val="bg1"/>
                </a:solidFill>
              </a:rPr>
              <a:t>开发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/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6297" y="2639869"/>
            <a:ext cx="3230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感谢观赏</a:t>
            </a:r>
            <a:endParaRPr lang="zh-CN" altLang="en-US" sz="6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5281"/>
            <a:ext cx="12192000" cy="48658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1" y="851425"/>
            <a:ext cx="1912529" cy="1936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93" y="1896940"/>
            <a:ext cx="1912529" cy="19365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22" y="1896698"/>
            <a:ext cx="1912529" cy="19365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67" y="862731"/>
            <a:ext cx="1912529" cy="193651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01299" y="1685591"/>
            <a:ext cx="1617883" cy="768985"/>
          </a:xfrm>
          <a:prstGeom prst="rect">
            <a:avLst/>
          </a:prstGeom>
          <a:noFill/>
        </p:spPr>
        <p:txBody>
          <a:bodyPr wrap="square" lIns="91440" tIns="46800" rIns="91440" bIns="45720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6920" y="1747692"/>
            <a:ext cx="8094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77603" y="2735341"/>
            <a:ext cx="8094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53975" y="2774792"/>
            <a:ext cx="8094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89807" y="1705347"/>
            <a:ext cx="8094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2797810" y="3743325"/>
            <a:ext cx="1263015" cy="552450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+mn-ea"/>
              </a:rPr>
              <a:t>产品定位</a:t>
            </a:r>
            <a:endParaRPr lang="zh-CN" altLang="en-US" sz="20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5387933" y="4176536"/>
            <a:ext cx="1286202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安装指南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10083456" y="2869518"/>
            <a:ext cx="1231638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团队成员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7736528" y="3900582"/>
            <a:ext cx="1425188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12" y="2248503"/>
            <a:ext cx="1912529" cy="193651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626300" y="3098258"/>
            <a:ext cx="8094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767340" y="2869218"/>
            <a:ext cx="1867544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作品介绍</a:t>
            </a:r>
            <a:endParaRPr lang="zh-CN" altLang="en-US" sz="20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2" y="439729"/>
            <a:ext cx="10149017" cy="57088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38249" y="2456247"/>
            <a:ext cx="540254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+mn-ea"/>
              </a:rPr>
              <a:t>作品介绍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95179" y="2777241"/>
            <a:ext cx="98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/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页面布局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95235" y="1405890"/>
            <a:ext cx="40576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简洁的页面设计，舍去和电竞娱乐不相关的信息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导航栏分为：自习室（左上角鼠鼠头像），</a:t>
            </a:r>
            <a:r>
              <a:rPr lang="en-US" altLang="zh-CN">
                <a:solidFill>
                  <a:schemeClr val="bg1"/>
                </a:solidFill>
              </a:rPr>
              <a:t>lck</a:t>
            </a:r>
            <a:r>
              <a:rPr lang="zh-CN" altLang="en-US">
                <a:solidFill>
                  <a:schemeClr val="bg1"/>
                </a:solidFill>
              </a:rPr>
              <a:t>直播，</a:t>
            </a:r>
            <a:r>
              <a:rPr lang="en-US" altLang="zh-CN">
                <a:solidFill>
                  <a:schemeClr val="bg1"/>
                </a:solidFill>
              </a:rPr>
              <a:t>FAKER</a:t>
            </a:r>
            <a:r>
              <a:rPr lang="zh-CN" altLang="en-US">
                <a:solidFill>
                  <a:schemeClr val="bg1"/>
                </a:solidFill>
              </a:rPr>
              <a:t>的斗鱼直播，</a:t>
            </a:r>
            <a:r>
              <a:rPr lang="en-US" altLang="zh-CN">
                <a:solidFill>
                  <a:schemeClr val="bg1"/>
                </a:solidFill>
              </a:rPr>
              <a:t>FAKER</a:t>
            </a:r>
            <a:r>
              <a:rPr lang="zh-CN" altLang="en-US">
                <a:solidFill>
                  <a:schemeClr val="bg1"/>
                </a:solidFill>
              </a:rPr>
              <a:t>的韩服</a:t>
            </a:r>
            <a:r>
              <a:rPr lang="en-US" altLang="zh-CN">
                <a:solidFill>
                  <a:schemeClr val="bg1"/>
                </a:solidFill>
              </a:rPr>
              <a:t>OB</a:t>
            </a:r>
            <a:r>
              <a:rPr lang="zh-CN" altLang="en-US">
                <a:solidFill>
                  <a:schemeClr val="bg1"/>
                </a:solidFill>
              </a:rPr>
              <a:t>实况，</a:t>
            </a:r>
            <a:r>
              <a:rPr lang="en-US" altLang="zh-CN">
                <a:solidFill>
                  <a:schemeClr val="bg1"/>
                </a:solidFill>
              </a:rPr>
              <a:t>SKT</a:t>
            </a:r>
            <a:r>
              <a:rPr lang="zh-CN" altLang="en-US">
                <a:solidFill>
                  <a:schemeClr val="bg1"/>
                </a:solidFill>
              </a:rPr>
              <a:t>官方微博动态，</a:t>
            </a:r>
            <a:r>
              <a:rPr lang="en-US" altLang="zh-CN">
                <a:solidFill>
                  <a:schemeClr val="bg1"/>
                </a:solidFill>
              </a:rPr>
              <a:t>chrome</a:t>
            </a:r>
            <a:r>
              <a:rPr lang="zh-CN" altLang="en-US">
                <a:solidFill>
                  <a:schemeClr val="bg1"/>
                </a:solidFill>
              </a:rPr>
              <a:t>的小恐龙游戏，和著名学习网站</a:t>
            </a:r>
            <a:r>
              <a:rPr lang="en-US" altLang="zh-CN">
                <a:solidFill>
                  <a:schemeClr val="bg1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站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最下面的白色圆圈是搜索框，鼠标未靠近时呈关闭</a:t>
            </a:r>
            <a:r>
              <a:rPr lang="zh-CN" altLang="en-US">
                <a:solidFill>
                  <a:schemeClr val="bg1"/>
                </a:solidFill>
              </a:rPr>
              <a:t>状态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中央企鹅</a:t>
            </a:r>
            <a:r>
              <a:rPr lang="zh-CN" altLang="en-US">
                <a:solidFill>
                  <a:schemeClr val="bg1"/>
                </a:solidFill>
              </a:rPr>
              <a:t>动画给人温馨治愈的</a:t>
            </a:r>
            <a:r>
              <a:rPr lang="zh-CN" altLang="en-US">
                <a:solidFill>
                  <a:schemeClr val="bg1"/>
                </a:solidFill>
              </a:rPr>
              <a:t>感受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（让人想起</a:t>
            </a:r>
            <a:r>
              <a:rPr lang="en-US" altLang="zh-CN">
                <a:solidFill>
                  <a:schemeClr val="bg1"/>
                </a:solidFill>
              </a:rPr>
              <a:t>lol</a:t>
            </a:r>
            <a:r>
              <a:rPr lang="zh-CN" altLang="en-US">
                <a:solidFill>
                  <a:schemeClr val="bg1"/>
                </a:solidFill>
              </a:rPr>
              <a:t>里的企鹅</a:t>
            </a:r>
            <a:r>
              <a:rPr lang="zh-CN" altLang="en-US">
                <a:solidFill>
                  <a:schemeClr val="bg1"/>
                </a:solidFill>
              </a:rPr>
              <a:t>表情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1751965"/>
            <a:ext cx="6179820" cy="3622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5"/>
          <p:cNvSpPr txBox="1"/>
          <p:nvPr/>
        </p:nvSpPr>
        <p:spPr>
          <a:xfrm>
            <a:off x="1141730" y="1483360"/>
            <a:ext cx="10515600" cy="496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Google</a:t>
            </a:r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新标签页插件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为</a:t>
            </a:r>
            <a:r>
              <a:rPr lang="en-US" altLang="zh-CN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lck</a:t>
            </a:r>
            <a:r>
              <a:rPr lang="zh-CN" altLang="en-US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赛区粉丝量身定制</a:t>
            </a:r>
            <a:endParaRPr lang="zh-CN" altLang="en-US" sz="1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是一款可以代替原有标签页的插件，安装这款插件您将看到可爱的动态企鹅，实时显示的数字时钟，模拟苹果</a:t>
            </a:r>
            <a:r>
              <a:rPr lang="en-US" altLang="zh-CN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home</a:t>
            </a:r>
            <a:r>
              <a:rPr lang="zh-CN" altLang="en-US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键的搜索框，方便快捷的观赛地址</a:t>
            </a:r>
            <a:r>
              <a:rPr lang="zh-CN" altLang="en-US" sz="1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链接</a:t>
            </a:r>
            <a:endParaRPr lang="zh-CN" altLang="en-US" sz="1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lvl="1"/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1455099" y="589546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作品</a:t>
            </a:r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QQ图片202208022324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5490" y="2975610"/>
            <a:ext cx="3409950" cy="3352800"/>
          </a:xfrm>
          <a:prstGeom prst="rect">
            <a:avLst/>
          </a:prstGeom>
        </p:spPr>
      </p:pic>
      <p:pic>
        <p:nvPicPr>
          <p:cNvPr id="5" name="图片 4" descr="QQ图片20220804162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60" y="2975610"/>
            <a:ext cx="4636135" cy="2462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2" y="439729"/>
            <a:ext cx="10149017" cy="57088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425438" y="3577857"/>
            <a:ext cx="2655997" cy="340729"/>
            <a:chOff x="6096000" y="4400650"/>
            <a:chExt cx="2655997" cy="340729"/>
          </a:xfrm>
        </p:grpSpPr>
        <p:sp>
          <p:nvSpPr>
            <p:cNvPr id="6" name="文本框 5"/>
            <p:cNvSpPr txBox="1"/>
            <p:nvPr/>
          </p:nvSpPr>
          <p:spPr>
            <a:xfrm>
              <a:off x="6403529" y="4400650"/>
              <a:ext cx="23484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>
                <a:buFont typeface="Wingdings" panose="05000000000000000000" pitchFamily="2" charset="2"/>
                <a:buChar char="ü"/>
                <a:defRPr sz="160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lck</a:t>
              </a:r>
              <a:r>
                <a:rPr lang="zh-CN" altLang="en-US" dirty="0">
                  <a:solidFill>
                    <a:schemeClr val="bg1"/>
                  </a:solidFill>
                </a:rPr>
                <a:t>粉丝的</a:t>
              </a:r>
              <a:r>
                <a:rPr lang="zh-CN" altLang="en-US" dirty="0">
                  <a:solidFill>
                    <a:schemeClr val="bg1"/>
                  </a:solidFill>
                </a:rPr>
                <a:t>家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096000" y="4402825"/>
              <a:ext cx="335894" cy="338554"/>
              <a:chOff x="6418048" y="5423470"/>
              <a:chExt cx="335894" cy="33855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447099" y="5451676"/>
                <a:ext cx="277792" cy="277792"/>
              </a:xfrm>
              <a:prstGeom prst="ellipse">
                <a:avLst/>
              </a:prstGeom>
              <a:solidFill>
                <a:srgbClr val="348A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418048" y="5423470"/>
                <a:ext cx="335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sz="160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 algn="ctr">
                  <a:buNone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</a:rPr>
                  <a:t>√</a:t>
                </a:r>
                <a:r>
                  <a:rPr lang="en-US" altLang="zh-CN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endParaRPr lang="zh-CN" alt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590419" y="2390842"/>
            <a:ext cx="5402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95179" y="2777241"/>
            <a:ext cx="98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/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产品</a:t>
            </a:r>
            <a:r>
              <a:rPr lang="zh-CN" alt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定位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Oval 26"/>
          <p:cNvSpPr/>
          <p:nvPr/>
        </p:nvSpPr>
        <p:spPr>
          <a:xfrm>
            <a:off x="542130" y="3999092"/>
            <a:ext cx="731520" cy="731520"/>
          </a:xfrm>
          <a:prstGeom prst="ellipse">
            <a:avLst/>
          </a:prstGeom>
          <a:solidFill>
            <a:srgbClr val="7DD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1467456" y="2153747"/>
            <a:ext cx="4923931" cy="88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5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目标群体：</a:t>
            </a:r>
            <a:r>
              <a:rPr lang="en-US" altLang="zh-CN" sz="1865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lck</a:t>
            </a:r>
            <a:r>
              <a:rPr lang="zh-CN" altLang="en-US" sz="1865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粉丝</a:t>
            </a:r>
            <a:endParaRPr lang="zh-CN" altLang="en-US" sz="1865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defTabSz="121920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zh-CN" altLang="en-US" sz="1865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defTabSz="121920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lck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粉丝以学生居多，比赛直播间和线上自习室很适合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他们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1467456" y="3904626"/>
            <a:ext cx="4923931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5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只有</a:t>
            </a:r>
            <a:r>
              <a:rPr lang="zh-CN" altLang="en-US" sz="1865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比赛：躲避焦虑</a:t>
            </a:r>
            <a:r>
              <a:rPr lang="zh-CN" altLang="en-US" sz="1865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传播</a:t>
            </a:r>
            <a:endParaRPr lang="zh-CN" altLang="en-US" sz="1865" b="1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7103354" y="3997990"/>
            <a:ext cx="3266366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5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支持我们喜欢的</a:t>
            </a:r>
            <a:r>
              <a:rPr lang="zh-CN" altLang="en-US" sz="1865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战队</a:t>
            </a:r>
            <a:endParaRPr lang="zh-CN" altLang="en-US" sz="1865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Oval 22"/>
          <p:cNvSpPr/>
          <p:nvPr/>
        </p:nvSpPr>
        <p:spPr>
          <a:xfrm>
            <a:off x="542130" y="2207977"/>
            <a:ext cx="731520" cy="731520"/>
          </a:xfrm>
          <a:prstGeom prst="ellipse">
            <a:avLst/>
          </a:prstGeom>
          <a:solidFill>
            <a:srgbClr val="23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Oval 29"/>
          <p:cNvSpPr/>
          <p:nvPr/>
        </p:nvSpPr>
        <p:spPr>
          <a:xfrm>
            <a:off x="6178027" y="2247520"/>
            <a:ext cx="731520" cy="731520"/>
          </a:xfrm>
          <a:prstGeom prst="ellipse">
            <a:avLst/>
          </a:prstGeom>
          <a:solidFill>
            <a:srgbClr val="23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02" y="4212452"/>
            <a:ext cx="304800" cy="304800"/>
          </a:xfrm>
          <a:prstGeom prst="rect">
            <a:avLst/>
          </a:prstGeom>
        </p:spPr>
      </p:pic>
      <p:sp>
        <p:nvSpPr>
          <p:cNvPr id="16" name="Rectangle 20"/>
          <p:cNvSpPr/>
          <p:nvPr/>
        </p:nvSpPr>
        <p:spPr>
          <a:xfrm>
            <a:off x="1467456" y="4357585"/>
            <a:ext cx="419169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互联网最好能给人纯净的知识和</a:t>
            </a:r>
            <a:r>
              <a:rPr lang="zh-CN" altLang="en-US" sz="14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快乐</a:t>
            </a:r>
            <a:endParaRPr lang="zh-CN" altLang="en-US" sz="140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Lato Light"/>
            </a:endParaRPr>
          </a:p>
          <a:p>
            <a:pPr lvl="0"/>
            <a:r>
              <a:rPr lang="zh-CN" altLang="en-US" sz="14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可是这只是一个媒介，因为纯粹快乐的人很少，喜欢散布负能的</a:t>
            </a:r>
            <a:r>
              <a:rPr lang="zh-CN" altLang="en-US" sz="14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还挺多</a:t>
            </a:r>
            <a:endParaRPr lang="zh-CN" altLang="en-US" sz="140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7103353" y="2154086"/>
            <a:ext cx="419169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为</a:t>
            </a:r>
            <a:r>
              <a:rPr lang="en-US" altLang="zh-CN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lck</a:t>
            </a:r>
            <a:r>
              <a:rPr lang="zh-CN" altLang="en-US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粉丝</a:t>
            </a:r>
            <a:r>
              <a:rPr lang="zh-CN" altLang="en-US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发声</a:t>
            </a:r>
            <a:endParaRPr lang="zh-CN" altLang="en-US" b="1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Rectangle 20"/>
          <p:cNvSpPr/>
          <p:nvPr/>
        </p:nvSpPr>
        <p:spPr>
          <a:xfrm>
            <a:off x="7103353" y="4419481"/>
            <a:ext cx="41916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亲眼见证飞天帝活出第四世就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太好了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2" y="2422838"/>
            <a:ext cx="304800" cy="304800"/>
          </a:xfrm>
          <a:prstGeom prst="rect">
            <a:avLst/>
          </a:prstGeom>
        </p:spPr>
      </p:pic>
      <p:pic>
        <p:nvPicPr>
          <p:cNvPr id="20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2460880"/>
            <a:ext cx="304800" cy="304800"/>
          </a:xfrm>
          <a:prstGeom prst="rect">
            <a:avLst/>
          </a:prstGeom>
        </p:spPr>
      </p:pic>
      <p:sp>
        <p:nvSpPr>
          <p:cNvPr id="21" name="Oval 32"/>
          <p:cNvSpPr/>
          <p:nvPr/>
        </p:nvSpPr>
        <p:spPr>
          <a:xfrm>
            <a:off x="6178027" y="4053721"/>
            <a:ext cx="731520" cy="731520"/>
          </a:xfrm>
          <a:prstGeom prst="ellipse">
            <a:avLst/>
          </a:prstGeom>
          <a:solidFill>
            <a:srgbClr val="7DD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22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387" y="4284553"/>
            <a:ext cx="304800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03745" y="2647315"/>
            <a:ext cx="3761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相比</a:t>
            </a:r>
            <a:r>
              <a:rPr lang="en-US" altLang="zh-CN" sz="1400">
                <a:solidFill>
                  <a:schemeClr val="bg1"/>
                </a:solidFill>
              </a:rPr>
              <a:t>lpl</a:t>
            </a:r>
            <a:r>
              <a:rPr lang="zh-CN" altLang="en-US" sz="1400">
                <a:solidFill>
                  <a:schemeClr val="bg1"/>
                </a:solidFill>
              </a:rPr>
              <a:t>粉丝，</a:t>
            </a:r>
            <a:r>
              <a:rPr lang="en-US" altLang="zh-CN" sz="1400">
                <a:solidFill>
                  <a:schemeClr val="bg1"/>
                </a:solidFill>
              </a:rPr>
              <a:t>lck</a:t>
            </a:r>
            <a:r>
              <a:rPr lang="zh-CN" altLang="en-US" sz="1400">
                <a:solidFill>
                  <a:schemeClr val="bg1"/>
                </a:solidFill>
              </a:rPr>
              <a:t>粉丝某种意义上是弱势群体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7" y="439729"/>
            <a:ext cx="10149017" cy="57088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90419" y="2390842"/>
            <a:ext cx="540254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95179" y="2777241"/>
            <a:ext cx="98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1150" y="3401695"/>
            <a:ext cx="4250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产品上架后，可通过谷歌插件商店安装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56740" y="1905635"/>
            <a:ext cx="8479155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zh-CN" altLang="en-US" sz="3200">
                <a:solidFill>
                  <a:schemeClr val="bg1"/>
                </a:solidFill>
              </a:rPr>
              <a:t>在 chrome 中安装扩展</a:t>
            </a:r>
            <a:endParaRPr lang="zh-CN" altLang="en-US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bg1"/>
                </a:solidFill>
              </a:rPr>
              <a:t>谷歌浏览器右上角: 更多按钮 -&gt; 更多工具 -&gt; 扩展程序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点击加载已解压的扩展程序，选择刚创建的文件夹</a:t>
            </a:r>
            <a:endParaRPr lang="zh-CN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点开谷歌浏览器右上角的拼图图标即可看到你的插件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805,&quot;width&quot;:8955}"/>
</p:tagLst>
</file>

<file path=ppt/tags/tag2.xml><?xml version="1.0" encoding="utf-8"?>
<p:tagLst xmlns:p="http://schemas.openxmlformats.org/presentationml/2006/main">
  <p:tag name="COMMONDATA" val="eyJoZGlkIjoiYmU2MjY2YTdjNjE5YjAxOGVlOGI5ODM3NzRlNWYyZD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WPS 演示</Application>
  <PresentationFormat>宽屏</PresentationFormat>
  <Paragraphs>142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Segoe UI</vt:lpstr>
      <vt:lpstr>微软雅黑</vt:lpstr>
      <vt:lpstr>Lato Light</vt:lpstr>
      <vt:lpstr>狮子座字体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孙西辉</dc:creator>
  <cp:lastModifiedBy>取名真难</cp:lastModifiedBy>
  <cp:revision>24</cp:revision>
  <dcterms:created xsi:type="dcterms:W3CDTF">2022-06-28T09:41:00Z</dcterms:created>
  <dcterms:modified xsi:type="dcterms:W3CDTF">2022-08-27T16:22:05Z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3B29876CD0374447AA3D7CBCE17D0B6C</vt:lpwstr>
  </property>
  <property fmtid="{D5CDD505-2E9C-101B-9397-08002B2CF9AE}" pid="3" name="KSOProductBuildVer">
    <vt:lpwstr>2052-11.1.0.12313</vt:lpwstr>
  </property>
</Properties>
</file>